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34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0EC69E-B1DB-4E68-9320-C8343E2E35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D982F6-9F19-4CEC-A4E0-E34F3477FB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C4F043-F4E6-4828-8E20-F8F362AA74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B23B4-F0B2-4CF0-9B7F-1A27250F0BF8}" type="datetimeFigureOut">
              <a:rPr lang="nl-BE" smtClean="0"/>
              <a:t>31/03/2022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5CEDF3-1D18-40CD-B487-B08F9CE34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A2B04F-716F-4C6F-ADE8-FAC1CFF49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87C22-8A84-4974-858E-16ED57EC06DC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685185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9BFF0-CACA-48A4-B27E-4130617A5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F18B50-0484-4C39-BC6A-E9E2341F51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7E7E0E-E663-4584-A482-A67D5D238C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B23B4-F0B2-4CF0-9B7F-1A27250F0BF8}" type="datetimeFigureOut">
              <a:rPr lang="nl-BE" smtClean="0"/>
              <a:t>31/03/2022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55C244-5267-436C-8F6C-5F51ADA56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02A946-2111-4E0A-B6BE-B3FE99C44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87C22-8A84-4974-858E-16ED57EC06DC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9475983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B2B336D-7A04-4599-8824-BEE0F2AE49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7DE96D-E78F-4381-B56A-D4E10BE0D5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CEE5C1-4537-49B5-AAC2-F07474304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B23B4-F0B2-4CF0-9B7F-1A27250F0BF8}" type="datetimeFigureOut">
              <a:rPr lang="nl-BE" smtClean="0"/>
              <a:t>31/03/2022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577746-7BC5-4176-99C4-A44EC688C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79AB1A-8A74-40D5-AF4F-76AD1E963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87C22-8A84-4974-858E-16ED57EC06DC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1025047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D0AA7-3847-4FD3-9522-074737F1A9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FB096C-5A25-411E-8746-3CEBEE4977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05154B-07D9-4EA5-92FB-4A970D4F2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B23B4-F0B2-4CF0-9B7F-1A27250F0BF8}" type="datetimeFigureOut">
              <a:rPr lang="nl-BE" smtClean="0"/>
              <a:t>31/03/2022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BB1A9E-67EB-462B-96EA-21B2EB84F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ECCF2D-D12B-40B5-BE05-4069A484B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87C22-8A84-4974-858E-16ED57EC06DC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8829224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C2062-5A74-46F3-A6CC-BCD0FD8FC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294745-C170-42E4-B981-CDAE4E4A06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7C8527-8346-4D01-A647-0164D34EB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B23B4-F0B2-4CF0-9B7F-1A27250F0BF8}" type="datetimeFigureOut">
              <a:rPr lang="nl-BE" smtClean="0"/>
              <a:t>31/03/2022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F20353-A669-4801-B453-E43135BE2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45B50D-37AE-4DAC-BB42-981BD1C6F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87C22-8A84-4974-858E-16ED57EC06DC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081953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D80CB-A02C-4CF5-BA75-D2E4A9031E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CE4DB6-C307-4069-9030-D94B265C32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98F875-5762-409B-9A67-8D5A218260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D08FA5-DC78-40D9-9633-5F7EEFE2B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B23B4-F0B2-4CF0-9B7F-1A27250F0BF8}" type="datetimeFigureOut">
              <a:rPr lang="nl-BE" smtClean="0"/>
              <a:t>31/03/2022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D1A162-923A-4E44-AB0B-2A020204C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A19A71-35F8-4C5A-B4FF-7E2604538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87C22-8A84-4974-858E-16ED57EC06DC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7446030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66097-36DB-4CDD-BD3E-48EF30C468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94F7CA-1515-4FFC-B6D5-ED6B2D77ED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32A256-ECE4-4B5F-9356-2FE2C01620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E365829-F823-47C2-8309-E57EE64605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FE24D7-DFAF-474B-AEB1-E2DDFA1389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A60419-D778-4140-AC6B-24DE15ABA4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B23B4-F0B2-4CF0-9B7F-1A27250F0BF8}" type="datetimeFigureOut">
              <a:rPr lang="nl-BE" smtClean="0"/>
              <a:t>31/03/2022</a:t>
            </a:fld>
            <a:endParaRPr lang="nl-B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7E7525-DE60-4DAD-AB46-F0C5FB381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07190FB-6A20-4245-8524-00A00BF70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87C22-8A84-4974-858E-16ED57EC06DC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7158229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C8777C-7CDE-4C6E-AD37-1C2D78C2C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763FF0-C135-4991-A067-2FFDCCCE7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B23B4-F0B2-4CF0-9B7F-1A27250F0BF8}" type="datetimeFigureOut">
              <a:rPr lang="nl-BE" smtClean="0"/>
              <a:t>31/03/2022</a:t>
            </a:fld>
            <a:endParaRPr lang="nl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814135-B49C-46B4-B054-5CAE724F7E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18710E-1934-4747-B7CA-315A740E8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87C22-8A84-4974-858E-16ED57EC06DC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19674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9FCD69-21E4-4F60-9B7D-0406CBC3E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B23B4-F0B2-4CF0-9B7F-1A27250F0BF8}" type="datetimeFigureOut">
              <a:rPr lang="nl-BE" smtClean="0"/>
              <a:t>31/03/2022</a:t>
            </a:fld>
            <a:endParaRPr lang="nl-B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C1FD7D3-BC8E-4D97-B339-1734F910B5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A37651-6789-42E5-B05C-C192E814DB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87C22-8A84-4974-858E-16ED57EC06DC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0343952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6F02D-24EF-46AD-903C-CBF377147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A63545-438C-4A9E-B0A0-C7090A3ECF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420EB6-5E92-4ABE-A385-95DD1A4E50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E2F264-B80F-4183-B122-444F8C4B50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B23B4-F0B2-4CF0-9B7F-1A27250F0BF8}" type="datetimeFigureOut">
              <a:rPr lang="nl-BE" smtClean="0"/>
              <a:t>31/03/2022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359654-D666-44F9-954A-1D85535891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FCF302-3543-453B-9F6F-E366EFA36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87C22-8A84-4974-858E-16ED57EC06DC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8319512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E3069-CF01-4399-90AF-F8DAAF6187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9588660-C6B2-45A8-95B5-4332DC5755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0950AC-A1FD-433C-91BE-96F63D0AC1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AE302A-903E-4228-A2DC-EC9D665C7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B23B4-F0B2-4CF0-9B7F-1A27250F0BF8}" type="datetimeFigureOut">
              <a:rPr lang="nl-BE" smtClean="0"/>
              <a:t>31/03/2022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787874-DD29-4D9B-A445-99AB6064C3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B077E9-18C5-4397-95DD-01E118EEA8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87C22-8A84-4974-858E-16ED57EC06DC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943555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1FF91A-357B-43DF-B358-19EF2D1A42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F557C7-9638-4066-BD91-57E0733E80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669516-4D13-47DB-996C-28FA1BF17F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8B23B4-F0B2-4CF0-9B7F-1A27250F0BF8}" type="datetimeFigureOut">
              <a:rPr lang="nl-BE" smtClean="0"/>
              <a:t>31/03/2022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DAF68C-DB64-4102-9E2B-DA0C32E81F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36944D-F820-4EFE-AF59-0DA31D8796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F87C22-8A84-4974-858E-16ED57EC06DC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4938635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43CAA20-3569-4189-9E48-239A229A8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702ECD-D2C4-4605-B60F-6BDDD25E30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451381"/>
            <a:ext cx="10512552" cy="4066540"/>
          </a:xfrm>
        </p:spPr>
        <p:txBody>
          <a:bodyPr anchor="b">
            <a:normAutofit/>
          </a:bodyPr>
          <a:lstStyle/>
          <a:p>
            <a:pPr algn="l"/>
            <a:r>
              <a:rPr lang="nl-BE" sz="6600"/>
              <a:t>intermediate presentation</a:t>
            </a:r>
            <a:endParaRPr lang="en-GB" sz="66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6AF285-4FEF-4AD6-A9E3-4CD2DF9FCD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199" y="4983276"/>
            <a:ext cx="10512552" cy="1126680"/>
          </a:xfrm>
        </p:spPr>
        <p:txBody>
          <a:bodyPr>
            <a:normAutofit/>
          </a:bodyPr>
          <a:lstStyle/>
          <a:p>
            <a:pPr algn="l"/>
            <a:endParaRPr lang="nl-BE"/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A542B6D-E775-4832-91DC-2D20F85781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18595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346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A56A37-3674-4B24-85A4-B2D26DD32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nl-BE" sz="5400"/>
              <a:t>project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B9FC35-A624-4C2B-ABB3-10361C04F4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nl-BE" sz="2200"/>
              <a:t>Run/cycle app</a:t>
            </a:r>
          </a:p>
          <a:p>
            <a:r>
              <a:rPr lang="nl-BE" sz="2200"/>
              <a:t>Website</a:t>
            </a:r>
          </a:p>
          <a:p>
            <a:r>
              <a:rPr lang="nl-BE" sz="2200"/>
              <a:t>Audio input</a:t>
            </a:r>
          </a:p>
        </p:txBody>
      </p:sp>
      <p:pic>
        <p:nvPicPr>
          <p:cNvPr id="5" name="Picture 4" descr="Worm's eye view of the feet of a person running on the road">
            <a:extLst>
              <a:ext uri="{FF2B5EF4-FFF2-40B4-BE49-F238E27FC236}">
                <a16:creationId xmlns:a16="http://schemas.microsoft.com/office/drawing/2014/main" id="{90E556DD-9C08-BB1D-BB38-A9625CED97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057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8996595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15">
            <a:extLst>
              <a:ext uri="{FF2B5EF4-FFF2-40B4-BE49-F238E27FC236}">
                <a16:creationId xmlns:a16="http://schemas.microsoft.com/office/drawing/2014/main" id="{1D90C8B1-1F16-4E0A-93A8-BA6948DF98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17">
            <a:extLst>
              <a:ext uri="{FF2B5EF4-FFF2-40B4-BE49-F238E27FC236}">
                <a16:creationId xmlns:a16="http://schemas.microsoft.com/office/drawing/2014/main" id="{D2A542E6-1924-4FE2-89D1-3CB19468C1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F353183-2147-472B-AD7D-4A085FF6A4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19">
              <a:extLst>
                <a:ext uri="{FF2B5EF4-FFF2-40B4-BE49-F238E27FC236}">
                  <a16:creationId xmlns:a16="http://schemas.microsoft.com/office/drawing/2014/main" id="{FAAA42C8-A082-4DFD-A5F3-FC9EF825B1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4">
                <a:lumMod val="75000"/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8E74376-6077-43ED-912B-92C8DA2B59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277" y="469448"/>
            <a:ext cx="7202485" cy="1087890"/>
          </a:xfrm>
        </p:spPr>
        <p:txBody>
          <a:bodyPr anchor="t">
            <a:normAutofit/>
          </a:bodyPr>
          <a:lstStyle/>
          <a:p>
            <a:r>
              <a:rPr lang="nl-BE" sz="2200"/>
              <a:t>progress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669D321-8A74-403D-A876-F5537FBAC8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5775" y="2150618"/>
            <a:ext cx="1665941" cy="3602034"/>
          </a:xfrm>
          <a:prstGeom prst="rect">
            <a:avLst/>
          </a:prstGeom>
          <a:effectLst>
            <a:outerShdw blurRad="508000" dist="101600" dir="5400000" algn="tl" rotWithShape="0">
              <a:prstClr val="black">
                <a:alpha val="10000"/>
              </a:prstClr>
            </a:out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7688FB-6FF0-4AFC-B7CD-8B51B9EFBD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2629" y="2091857"/>
            <a:ext cx="3313114" cy="3783015"/>
          </a:xfrm>
        </p:spPr>
        <p:txBody>
          <a:bodyPr anchor="t">
            <a:normAutofit/>
          </a:bodyPr>
          <a:lstStyle/>
          <a:p>
            <a:r>
              <a:rPr lang="nl-BE" sz="2000" dirty="0">
                <a:solidFill>
                  <a:schemeClr val="tx1">
                    <a:alpha val="60000"/>
                  </a:schemeClr>
                </a:solidFill>
              </a:rPr>
              <a:t>Android studio </a:t>
            </a:r>
          </a:p>
          <a:p>
            <a:r>
              <a:rPr lang="nl-BE" sz="2000" dirty="0" err="1">
                <a:solidFill>
                  <a:schemeClr val="tx1">
                    <a:alpha val="60000"/>
                  </a:schemeClr>
                </a:solidFill>
              </a:rPr>
              <a:t>Xml</a:t>
            </a:r>
            <a:endParaRPr lang="nl-BE" sz="2000" dirty="0">
              <a:solidFill>
                <a:schemeClr val="tx1">
                  <a:alpha val="60000"/>
                </a:schemeClr>
              </a:solidFill>
            </a:endParaRPr>
          </a:p>
          <a:p>
            <a:r>
              <a:rPr lang="nl-BE" sz="2000" dirty="0" err="1">
                <a:solidFill>
                  <a:schemeClr val="tx1">
                    <a:alpha val="60000"/>
                  </a:schemeClr>
                </a:solidFill>
              </a:rPr>
              <a:t>java</a:t>
            </a:r>
            <a:endParaRPr lang="nl-BE" sz="2000" dirty="0">
              <a:solidFill>
                <a:schemeClr val="tx1">
                  <a:alpha val="60000"/>
                </a:schemeClr>
              </a:solidFill>
            </a:endParaRPr>
          </a:p>
          <a:p>
            <a:endParaRPr lang="nl-BE" sz="2000" dirty="0">
              <a:solidFill>
                <a:schemeClr val="tx1">
                  <a:alpha val="60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17D1CF-4B9A-43B0-A26C-28EB35A52F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273" y="2133600"/>
            <a:ext cx="1666800" cy="3603891"/>
          </a:xfrm>
          <a:prstGeom prst="rect">
            <a:avLst/>
          </a:prstGeom>
          <a:effectLst>
            <a:outerShdw blurRad="508000" dist="101600" dir="5400000" algn="tl" rotWithShape="0">
              <a:prstClr val="black">
                <a:alpha val="10000"/>
              </a:prst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73F3053-D68A-4560-A619-C08CA39583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4780" y="2148761"/>
            <a:ext cx="1666800" cy="3603891"/>
          </a:xfrm>
          <a:prstGeom prst="rect">
            <a:avLst/>
          </a:prstGeom>
          <a:effectLst>
            <a:outerShdw blurRad="508000" dist="101600" dir="5400000" algn="tl" rotWithShape="0">
              <a:prstClr val="black">
                <a:alpha val="10000"/>
              </a:prst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8BC5A43-FF39-442F-9FE5-8B31907081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77928" y="2148761"/>
            <a:ext cx="1666800" cy="3603891"/>
          </a:xfrm>
          <a:prstGeom prst="rect">
            <a:avLst/>
          </a:prstGeom>
          <a:effectLst>
            <a:outerShdw blurRad="508000" dist="101600" dir="5400000" algn="tl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728080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15">
            <a:extLst>
              <a:ext uri="{FF2B5EF4-FFF2-40B4-BE49-F238E27FC236}">
                <a16:creationId xmlns:a16="http://schemas.microsoft.com/office/drawing/2014/main" id="{1D90C8B1-1F16-4E0A-93A8-BA6948DF98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17">
            <a:extLst>
              <a:ext uri="{FF2B5EF4-FFF2-40B4-BE49-F238E27FC236}">
                <a16:creationId xmlns:a16="http://schemas.microsoft.com/office/drawing/2014/main" id="{D2A542E6-1924-4FE2-89D1-3CB19468C1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F353183-2147-472B-AD7D-4A085FF6A4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19">
              <a:extLst>
                <a:ext uri="{FF2B5EF4-FFF2-40B4-BE49-F238E27FC236}">
                  <a16:creationId xmlns:a16="http://schemas.microsoft.com/office/drawing/2014/main" id="{FAAA42C8-A082-4DFD-A5F3-FC9EF825B1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4">
                <a:lumMod val="75000"/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8E74376-6077-43ED-912B-92C8DA2B59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277" y="469448"/>
            <a:ext cx="7202485" cy="1087890"/>
          </a:xfrm>
        </p:spPr>
        <p:txBody>
          <a:bodyPr anchor="t">
            <a:normAutofit/>
          </a:bodyPr>
          <a:lstStyle/>
          <a:p>
            <a:r>
              <a:rPr lang="nl-BE" sz="2200"/>
              <a:t>progress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7688FB-6FF0-4AFC-B7CD-8B51B9EFBD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2629" y="2091857"/>
            <a:ext cx="3313114" cy="3783015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endParaRPr lang="nl-BE" sz="2000" dirty="0">
              <a:solidFill>
                <a:schemeClr val="tx1">
                  <a:alpha val="60000"/>
                </a:schemeClr>
              </a:solidFill>
            </a:endParaRPr>
          </a:p>
          <a:p>
            <a:endParaRPr lang="nl-BE" sz="2000" dirty="0">
              <a:solidFill>
                <a:schemeClr val="tx1">
                  <a:alpha val="60000"/>
                </a:schemeClr>
              </a:solidFill>
            </a:endParaRPr>
          </a:p>
        </p:txBody>
      </p:sp>
      <p:pic>
        <p:nvPicPr>
          <p:cNvPr id="6" name="Afbeelding 5" descr="Afbeelding met tekst, lucht, buiten, natuur&#10;&#10;Automatisch gegenereerde beschrijving">
            <a:extLst>
              <a:ext uri="{FF2B5EF4-FFF2-40B4-BE49-F238E27FC236}">
                <a16:creationId xmlns:a16="http://schemas.microsoft.com/office/drawing/2014/main" id="{EE7ABF48-53BC-4733-ACD1-BD6D2A799E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915" y="1013393"/>
            <a:ext cx="5282119" cy="2599358"/>
          </a:xfrm>
          <a:prstGeom prst="rect">
            <a:avLst/>
          </a:prstGeom>
        </p:spPr>
      </p:pic>
      <p:pic>
        <p:nvPicPr>
          <p:cNvPr id="10" name="Afbeelding 9" descr="Afbeelding met tekst&#10;&#10;Automatisch gegenereerde beschrijving">
            <a:extLst>
              <a:ext uri="{FF2B5EF4-FFF2-40B4-BE49-F238E27FC236}">
                <a16:creationId xmlns:a16="http://schemas.microsoft.com/office/drawing/2014/main" id="{6B0FA25C-937E-4C09-88F6-F3C28D7C43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7022" y="1013804"/>
            <a:ext cx="5318452" cy="2598948"/>
          </a:xfrm>
          <a:prstGeom prst="rect">
            <a:avLst/>
          </a:prstGeom>
        </p:spPr>
      </p:pic>
      <p:pic>
        <p:nvPicPr>
          <p:cNvPr id="13" name="Afbeelding 12" descr="Afbeelding met tekst&#10;&#10;Automatisch gegenereerde beschrijving">
            <a:extLst>
              <a:ext uri="{FF2B5EF4-FFF2-40B4-BE49-F238E27FC236}">
                <a16:creationId xmlns:a16="http://schemas.microsoft.com/office/drawing/2014/main" id="{E394173D-81F0-456C-AD9F-DD4A69E81A6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2653" y="3612750"/>
            <a:ext cx="5318451" cy="1224065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E84E0B68-4B52-42B5-8424-CDFD58197C3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951" y="3740229"/>
            <a:ext cx="5314083" cy="2571062"/>
          </a:xfrm>
          <a:prstGeom prst="rect">
            <a:avLst/>
          </a:prstGeom>
        </p:spPr>
      </p:pic>
      <p:sp>
        <p:nvSpPr>
          <p:cNvPr id="17" name="Tekstvak 16">
            <a:extLst>
              <a:ext uri="{FF2B5EF4-FFF2-40B4-BE49-F238E27FC236}">
                <a16:creationId xmlns:a16="http://schemas.microsoft.com/office/drawing/2014/main" id="{94CAB09C-B357-438B-B140-C1D765D7D87F}"/>
              </a:ext>
            </a:extLst>
          </p:cNvPr>
          <p:cNvSpPr txBox="1"/>
          <p:nvPr/>
        </p:nvSpPr>
        <p:spPr>
          <a:xfrm>
            <a:off x="5582653" y="5000017"/>
            <a:ext cx="53228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Visual Studio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HTML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l-BE" dirty="0"/>
              <a:t>Javascript</a:t>
            </a:r>
          </a:p>
        </p:txBody>
      </p:sp>
    </p:spTree>
    <p:extLst>
      <p:ext uri="{BB962C8B-B14F-4D97-AF65-F5344CB8AC3E}">
        <p14:creationId xmlns:p14="http://schemas.microsoft.com/office/powerpoint/2010/main" val="23714642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21</Words>
  <Application>Microsoft Office PowerPoint</Application>
  <PresentationFormat>Breedbeeld</PresentationFormat>
  <Paragraphs>13</Paragraphs>
  <Slides>4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intermediate presentation</vt:lpstr>
      <vt:lpstr>project</vt:lpstr>
      <vt:lpstr>progress</vt:lpstr>
      <vt:lpstr>progress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intermediate presentation</dc:title>
  <dc:creator>Niels Vervoort</dc:creator>
  <cp:lastModifiedBy>Cedric Schoeters</cp:lastModifiedBy>
  <cp:revision>2</cp:revision>
  <dcterms:created xsi:type="dcterms:W3CDTF">2022-03-29T12:41:21Z</dcterms:created>
  <dcterms:modified xsi:type="dcterms:W3CDTF">2022-03-31T11:25:01Z</dcterms:modified>
</cp:coreProperties>
</file>

<file path=docProps/thumbnail.jpeg>
</file>